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759650" cy="32399288"/>
  <p:notesSz cx="9926638" cy="14355763"/>
  <p:defaultTextStyle>
    <a:defPPr>
      <a:defRPr lang="ja-JP"/>
    </a:defPPr>
    <a:lvl1pPr marL="0" algn="l" defTabSz="3110332" rtl="0" eaLnBrk="1" latinLnBrk="0" hangingPunct="1">
      <a:defRPr kumimoji="1" sz="6123" kern="1200">
        <a:solidFill>
          <a:schemeClr val="tx1"/>
        </a:solidFill>
        <a:latin typeface="+mn-lt"/>
        <a:ea typeface="+mn-ea"/>
        <a:cs typeface="+mn-cs"/>
      </a:defRPr>
    </a:lvl1pPr>
    <a:lvl2pPr marL="1555166" algn="l" defTabSz="3110332" rtl="0" eaLnBrk="1" latinLnBrk="0" hangingPunct="1">
      <a:defRPr kumimoji="1" sz="6123" kern="1200">
        <a:solidFill>
          <a:schemeClr val="tx1"/>
        </a:solidFill>
        <a:latin typeface="+mn-lt"/>
        <a:ea typeface="+mn-ea"/>
        <a:cs typeface="+mn-cs"/>
      </a:defRPr>
    </a:lvl2pPr>
    <a:lvl3pPr marL="3110332" algn="l" defTabSz="3110332" rtl="0" eaLnBrk="1" latinLnBrk="0" hangingPunct="1">
      <a:defRPr kumimoji="1" sz="6123" kern="1200">
        <a:solidFill>
          <a:schemeClr val="tx1"/>
        </a:solidFill>
        <a:latin typeface="+mn-lt"/>
        <a:ea typeface="+mn-ea"/>
        <a:cs typeface="+mn-cs"/>
      </a:defRPr>
    </a:lvl3pPr>
    <a:lvl4pPr marL="4665497" algn="l" defTabSz="3110332" rtl="0" eaLnBrk="1" latinLnBrk="0" hangingPunct="1">
      <a:defRPr kumimoji="1" sz="6123" kern="1200">
        <a:solidFill>
          <a:schemeClr val="tx1"/>
        </a:solidFill>
        <a:latin typeface="+mn-lt"/>
        <a:ea typeface="+mn-ea"/>
        <a:cs typeface="+mn-cs"/>
      </a:defRPr>
    </a:lvl4pPr>
    <a:lvl5pPr marL="6220663" algn="l" defTabSz="3110332" rtl="0" eaLnBrk="1" latinLnBrk="0" hangingPunct="1">
      <a:defRPr kumimoji="1" sz="6123" kern="1200">
        <a:solidFill>
          <a:schemeClr val="tx1"/>
        </a:solidFill>
        <a:latin typeface="+mn-lt"/>
        <a:ea typeface="+mn-ea"/>
        <a:cs typeface="+mn-cs"/>
      </a:defRPr>
    </a:lvl5pPr>
    <a:lvl6pPr marL="7775829" algn="l" defTabSz="3110332" rtl="0" eaLnBrk="1" latinLnBrk="0" hangingPunct="1">
      <a:defRPr kumimoji="1" sz="6123" kern="1200">
        <a:solidFill>
          <a:schemeClr val="tx1"/>
        </a:solidFill>
        <a:latin typeface="+mn-lt"/>
        <a:ea typeface="+mn-ea"/>
        <a:cs typeface="+mn-cs"/>
      </a:defRPr>
    </a:lvl6pPr>
    <a:lvl7pPr marL="9330995" algn="l" defTabSz="3110332" rtl="0" eaLnBrk="1" latinLnBrk="0" hangingPunct="1">
      <a:defRPr kumimoji="1" sz="6123" kern="1200">
        <a:solidFill>
          <a:schemeClr val="tx1"/>
        </a:solidFill>
        <a:latin typeface="+mn-lt"/>
        <a:ea typeface="+mn-ea"/>
        <a:cs typeface="+mn-cs"/>
      </a:defRPr>
    </a:lvl7pPr>
    <a:lvl8pPr marL="10886161" algn="l" defTabSz="3110332" rtl="0" eaLnBrk="1" latinLnBrk="0" hangingPunct="1">
      <a:defRPr kumimoji="1" sz="6123" kern="1200">
        <a:solidFill>
          <a:schemeClr val="tx1"/>
        </a:solidFill>
        <a:latin typeface="+mn-lt"/>
        <a:ea typeface="+mn-ea"/>
        <a:cs typeface="+mn-cs"/>
      </a:defRPr>
    </a:lvl8pPr>
    <a:lvl9pPr marL="12441326" algn="l" defTabSz="3110332" rtl="0" eaLnBrk="1" latinLnBrk="0" hangingPunct="1">
      <a:defRPr kumimoji="1" sz="612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21" d="100"/>
          <a:sy n="21" d="100"/>
        </p:scale>
        <p:origin x="19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6974" y="5302386"/>
            <a:ext cx="27845703" cy="11279752"/>
          </a:xfrm>
        </p:spPr>
        <p:txBody>
          <a:bodyPr anchor="b"/>
          <a:lstStyle>
            <a:lvl1pPr algn="ctr">
              <a:defRPr sz="2149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4956" y="17017128"/>
            <a:ext cx="24569738" cy="7822326"/>
          </a:xfrm>
        </p:spPr>
        <p:txBody>
          <a:bodyPr/>
          <a:lstStyle>
            <a:lvl1pPr marL="0" indent="0" algn="ctr">
              <a:buNone/>
              <a:defRPr sz="8598"/>
            </a:lvl1pPr>
            <a:lvl2pPr marL="1637965" indent="0" algn="ctr">
              <a:buNone/>
              <a:defRPr sz="7165"/>
            </a:lvl2pPr>
            <a:lvl3pPr marL="3275929" indent="0" algn="ctr">
              <a:buNone/>
              <a:defRPr sz="6449"/>
            </a:lvl3pPr>
            <a:lvl4pPr marL="4913894" indent="0" algn="ctr">
              <a:buNone/>
              <a:defRPr sz="5732"/>
            </a:lvl4pPr>
            <a:lvl5pPr marL="6551859" indent="0" algn="ctr">
              <a:buNone/>
              <a:defRPr sz="5732"/>
            </a:lvl5pPr>
            <a:lvl6pPr marL="8189824" indent="0" algn="ctr">
              <a:buNone/>
              <a:defRPr sz="5732"/>
            </a:lvl6pPr>
            <a:lvl7pPr marL="9827788" indent="0" algn="ctr">
              <a:buNone/>
              <a:defRPr sz="5732"/>
            </a:lvl7pPr>
            <a:lvl8pPr marL="11465753" indent="0" algn="ctr">
              <a:buNone/>
              <a:defRPr sz="5732"/>
            </a:lvl8pPr>
            <a:lvl9pPr marL="13103718" indent="0" algn="ctr">
              <a:buNone/>
              <a:defRPr sz="5732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A0E1-7E01-4F93-85CC-D3B353AEF5D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D05B-7770-4BCB-9CFA-763675090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898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A0E1-7E01-4F93-85CC-D3B353AEF5D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D05B-7770-4BCB-9CFA-763675090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23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43626" y="1724962"/>
            <a:ext cx="7063800" cy="2745689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52228" y="1724962"/>
            <a:ext cx="20781903" cy="2745689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A0E1-7E01-4F93-85CC-D3B353AEF5D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D05B-7770-4BCB-9CFA-763675090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805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A0E1-7E01-4F93-85CC-D3B353AEF5D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D05B-7770-4BCB-9CFA-763675090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017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165" y="8077332"/>
            <a:ext cx="28255198" cy="13477201"/>
          </a:xfrm>
        </p:spPr>
        <p:txBody>
          <a:bodyPr anchor="b"/>
          <a:lstStyle>
            <a:lvl1pPr>
              <a:defRPr sz="2149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5165" y="21682033"/>
            <a:ext cx="28255198" cy="7087342"/>
          </a:xfrm>
        </p:spPr>
        <p:txBody>
          <a:bodyPr/>
          <a:lstStyle>
            <a:lvl1pPr marL="0" indent="0">
              <a:buNone/>
              <a:defRPr sz="8598">
                <a:solidFill>
                  <a:schemeClr val="tx1"/>
                </a:solidFill>
              </a:defRPr>
            </a:lvl1pPr>
            <a:lvl2pPr marL="1637965" indent="0">
              <a:buNone/>
              <a:defRPr sz="7165">
                <a:solidFill>
                  <a:schemeClr val="tx1">
                    <a:tint val="75000"/>
                  </a:schemeClr>
                </a:solidFill>
              </a:defRPr>
            </a:lvl2pPr>
            <a:lvl3pPr marL="3275929" indent="0">
              <a:buNone/>
              <a:defRPr sz="6449">
                <a:solidFill>
                  <a:schemeClr val="tx1">
                    <a:tint val="75000"/>
                  </a:schemeClr>
                </a:solidFill>
              </a:defRPr>
            </a:lvl3pPr>
            <a:lvl4pPr marL="4913894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4pPr>
            <a:lvl5pPr marL="6551859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5pPr>
            <a:lvl6pPr marL="8189824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6pPr>
            <a:lvl7pPr marL="9827788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7pPr>
            <a:lvl8pPr marL="11465753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8pPr>
            <a:lvl9pPr marL="13103718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A0E1-7E01-4F93-85CC-D3B353AEF5D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D05B-7770-4BCB-9CFA-763675090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007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52226" y="8624810"/>
            <a:ext cx="13922851" cy="2055705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84573" y="8624810"/>
            <a:ext cx="13922851" cy="2055705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A0E1-7E01-4F93-85CC-D3B353AEF5D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D05B-7770-4BCB-9CFA-763675090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843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493" y="1724969"/>
            <a:ext cx="28255198" cy="626236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6497" y="7942328"/>
            <a:ext cx="13858865" cy="3892412"/>
          </a:xfrm>
        </p:spPr>
        <p:txBody>
          <a:bodyPr anchor="b"/>
          <a:lstStyle>
            <a:lvl1pPr marL="0" indent="0">
              <a:buNone/>
              <a:defRPr sz="8598" b="1"/>
            </a:lvl1pPr>
            <a:lvl2pPr marL="1637965" indent="0">
              <a:buNone/>
              <a:defRPr sz="7165" b="1"/>
            </a:lvl2pPr>
            <a:lvl3pPr marL="3275929" indent="0">
              <a:buNone/>
              <a:defRPr sz="6449" b="1"/>
            </a:lvl3pPr>
            <a:lvl4pPr marL="4913894" indent="0">
              <a:buNone/>
              <a:defRPr sz="5732" b="1"/>
            </a:lvl4pPr>
            <a:lvl5pPr marL="6551859" indent="0">
              <a:buNone/>
              <a:defRPr sz="5732" b="1"/>
            </a:lvl5pPr>
            <a:lvl6pPr marL="8189824" indent="0">
              <a:buNone/>
              <a:defRPr sz="5732" b="1"/>
            </a:lvl6pPr>
            <a:lvl7pPr marL="9827788" indent="0">
              <a:buNone/>
              <a:defRPr sz="5732" b="1"/>
            </a:lvl7pPr>
            <a:lvl8pPr marL="11465753" indent="0">
              <a:buNone/>
              <a:defRPr sz="5732" b="1"/>
            </a:lvl8pPr>
            <a:lvl9pPr marL="13103718" indent="0">
              <a:buNone/>
              <a:defRPr sz="573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56497" y="11834740"/>
            <a:ext cx="13858865" cy="174071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584575" y="7942328"/>
            <a:ext cx="13927118" cy="3892412"/>
          </a:xfrm>
        </p:spPr>
        <p:txBody>
          <a:bodyPr anchor="b"/>
          <a:lstStyle>
            <a:lvl1pPr marL="0" indent="0">
              <a:buNone/>
              <a:defRPr sz="8598" b="1"/>
            </a:lvl1pPr>
            <a:lvl2pPr marL="1637965" indent="0">
              <a:buNone/>
              <a:defRPr sz="7165" b="1"/>
            </a:lvl2pPr>
            <a:lvl3pPr marL="3275929" indent="0">
              <a:buNone/>
              <a:defRPr sz="6449" b="1"/>
            </a:lvl3pPr>
            <a:lvl4pPr marL="4913894" indent="0">
              <a:buNone/>
              <a:defRPr sz="5732" b="1"/>
            </a:lvl4pPr>
            <a:lvl5pPr marL="6551859" indent="0">
              <a:buNone/>
              <a:defRPr sz="5732" b="1"/>
            </a:lvl5pPr>
            <a:lvl6pPr marL="8189824" indent="0">
              <a:buNone/>
              <a:defRPr sz="5732" b="1"/>
            </a:lvl6pPr>
            <a:lvl7pPr marL="9827788" indent="0">
              <a:buNone/>
              <a:defRPr sz="5732" b="1"/>
            </a:lvl7pPr>
            <a:lvl8pPr marL="11465753" indent="0">
              <a:buNone/>
              <a:defRPr sz="5732" b="1"/>
            </a:lvl8pPr>
            <a:lvl9pPr marL="13103718" indent="0">
              <a:buNone/>
              <a:defRPr sz="573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584575" y="11834740"/>
            <a:ext cx="13927118" cy="174071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A0E1-7E01-4F93-85CC-D3B353AEF5D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D05B-7770-4BCB-9CFA-763675090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36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A0E1-7E01-4F93-85CC-D3B353AEF5D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D05B-7770-4BCB-9CFA-763675090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92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A0E1-7E01-4F93-85CC-D3B353AEF5D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D05B-7770-4BCB-9CFA-763675090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792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493" y="2159952"/>
            <a:ext cx="10565840" cy="7559834"/>
          </a:xfrm>
        </p:spPr>
        <p:txBody>
          <a:bodyPr anchor="b"/>
          <a:lstStyle>
            <a:lvl1pPr>
              <a:defRPr sz="1146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27118" y="4664905"/>
            <a:ext cx="16584573" cy="23024494"/>
          </a:xfrm>
        </p:spPr>
        <p:txBody>
          <a:bodyPr/>
          <a:lstStyle>
            <a:lvl1pPr>
              <a:defRPr sz="11464"/>
            </a:lvl1pPr>
            <a:lvl2pPr>
              <a:defRPr sz="10031"/>
            </a:lvl2pPr>
            <a:lvl3pPr>
              <a:defRPr sz="8598"/>
            </a:lvl3pPr>
            <a:lvl4pPr>
              <a:defRPr sz="7165"/>
            </a:lvl4pPr>
            <a:lvl5pPr>
              <a:defRPr sz="7165"/>
            </a:lvl5pPr>
            <a:lvl6pPr>
              <a:defRPr sz="7165"/>
            </a:lvl6pPr>
            <a:lvl7pPr>
              <a:defRPr sz="7165"/>
            </a:lvl7pPr>
            <a:lvl8pPr>
              <a:defRPr sz="7165"/>
            </a:lvl8pPr>
            <a:lvl9pPr>
              <a:defRPr sz="716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6493" y="9719786"/>
            <a:ext cx="10565840" cy="18007107"/>
          </a:xfrm>
        </p:spPr>
        <p:txBody>
          <a:bodyPr/>
          <a:lstStyle>
            <a:lvl1pPr marL="0" indent="0">
              <a:buNone/>
              <a:defRPr sz="5732"/>
            </a:lvl1pPr>
            <a:lvl2pPr marL="1637965" indent="0">
              <a:buNone/>
              <a:defRPr sz="5016"/>
            </a:lvl2pPr>
            <a:lvl3pPr marL="3275929" indent="0">
              <a:buNone/>
              <a:defRPr sz="4299"/>
            </a:lvl3pPr>
            <a:lvl4pPr marL="4913894" indent="0">
              <a:buNone/>
              <a:defRPr sz="3583"/>
            </a:lvl4pPr>
            <a:lvl5pPr marL="6551859" indent="0">
              <a:buNone/>
              <a:defRPr sz="3583"/>
            </a:lvl5pPr>
            <a:lvl6pPr marL="8189824" indent="0">
              <a:buNone/>
              <a:defRPr sz="3583"/>
            </a:lvl6pPr>
            <a:lvl7pPr marL="9827788" indent="0">
              <a:buNone/>
              <a:defRPr sz="3583"/>
            </a:lvl7pPr>
            <a:lvl8pPr marL="11465753" indent="0">
              <a:buNone/>
              <a:defRPr sz="3583"/>
            </a:lvl8pPr>
            <a:lvl9pPr marL="13103718" indent="0">
              <a:buNone/>
              <a:defRPr sz="358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A0E1-7E01-4F93-85CC-D3B353AEF5D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D05B-7770-4BCB-9CFA-763675090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462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493" y="2159952"/>
            <a:ext cx="10565840" cy="7559834"/>
          </a:xfrm>
        </p:spPr>
        <p:txBody>
          <a:bodyPr anchor="b"/>
          <a:lstStyle>
            <a:lvl1pPr>
              <a:defRPr sz="1146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27118" y="4664905"/>
            <a:ext cx="16584573" cy="23024494"/>
          </a:xfrm>
        </p:spPr>
        <p:txBody>
          <a:bodyPr anchor="t"/>
          <a:lstStyle>
            <a:lvl1pPr marL="0" indent="0">
              <a:buNone/>
              <a:defRPr sz="11464"/>
            </a:lvl1pPr>
            <a:lvl2pPr marL="1637965" indent="0">
              <a:buNone/>
              <a:defRPr sz="10031"/>
            </a:lvl2pPr>
            <a:lvl3pPr marL="3275929" indent="0">
              <a:buNone/>
              <a:defRPr sz="8598"/>
            </a:lvl3pPr>
            <a:lvl4pPr marL="4913894" indent="0">
              <a:buNone/>
              <a:defRPr sz="7165"/>
            </a:lvl4pPr>
            <a:lvl5pPr marL="6551859" indent="0">
              <a:buNone/>
              <a:defRPr sz="7165"/>
            </a:lvl5pPr>
            <a:lvl6pPr marL="8189824" indent="0">
              <a:buNone/>
              <a:defRPr sz="7165"/>
            </a:lvl6pPr>
            <a:lvl7pPr marL="9827788" indent="0">
              <a:buNone/>
              <a:defRPr sz="7165"/>
            </a:lvl7pPr>
            <a:lvl8pPr marL="11465753" indent="0">
              <a:buNone/>
              <a:defRPr sz="7165"/>
            </a:lvl8pPr>
            <a:lvl9pPr marL="13103718" indent="0">
              <a:buNone/>
              <a:defRPr sz="716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6493" y="9719786"/>
            <a:ext cx="10565840" cy="18007107"/>
          </a:xfrm>
        </p:spPr>
        <p:txBody>
          <a:bodyPr/>
          <a:lstStyle>
            <a:lvl1pPr marL="0" indent="0">
              <a:buNone/>
              <a:defRPr sz="5732"/>
            </a:lvl1pPr>
            <a:lvl2pPr marL="1637965" indent="0">
              <a:buNone/>
              <a:defRPr sz="5016"/>
            </a:lvl2pPr>
            <a:lvl3pPr marL="3275929" indent="0">
              <a:buNone/>
              <a:defRPr sz="4299"/>
            </a:lvl3pPr>
            <a:lvl4pPr marL="4913894" indent="0">
              <a:buNone/>
              <a:defRPr sz="3583"/>
            </a:lvl4pPr>
            <a:lvl5pPr marL="6551859" indent="0">
              <a:buNone/>
              <a:defRPr sz="3583"/>
            </a:lvl5pPr>
            <a:lvl6pPr marL="8189824" indent="0">
              <a:buNone/>
              <a:defRPr sz="3583"/>
            </a:lvl6pPr>
            <a:lvl7pPr marL="9827788" indent="0">
              <a:buNone/>
              <a:defRPr sz="3583"/>
            </a:lvl7pPr>
            <a:lvl8pPr marL="11465753" indent="0">
              <a:buNone/>
              <a:defRPr sz="3583"/>
            </a:lvl8pPr>
            <a:lvl9pPr marL="13103718" indent="0">
              <a:buNone/>
              <a:defRPr sz="358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A0E1-7E01-4F93-85CC-D3B353AEF5D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3D05B-7770-4BCB-9CFA-763675090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423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52226" y="1724969"/>
            <a:ext cx="2825519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2226" y="8624810"/>
            <a:ext cx="2825519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52226" y="30029347"/>
            <a:ext cx="7370921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1A0E1-7E01-4F93-85CC-D3B353AEF5D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51634" y="30029347"/>
            <a:ext cx="1105638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136503" y="30029347"/>
            <a:ext cx="7370921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3D05B-7770-4BCB-9CFA-763675090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62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75929" rtl="0" eaLnBrk="1" latinLnBrk="0" hangingPunct="1">
        <a:lnSpc>
          <a:spcPct val="90000"/>
        </a:lnSpc>
        <a:spcBef>
          <a:spcPct val="0"/>
        </a:spcBef>
        <a:buNone/>
        <a:defRPr kumimoji="1" sz="157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8982" indent="-818982" algn="l" defTabSz="3275929" rtl="0" eaLnBrk="1" latinLnBrk="0" hangingPunct="1">
        <a:lnSpc>
          <a:spcPct val="90000"/>
        </a:lnSpc>
        <a:spcBef>
          <a:spcPts val="3583"/>
        </a:spcBef>
        <a:buFont typeface="Arial" panose="020B0604020202020204" pitchFamily="34" charset="0"/>
        <a:buChar char="•"/>
        <a:defRPr kumimoji="1" sz="10031" kern="1200">
          <a:solidFill>
            <a:schemeClr val="tx1"/>
          </a:solidFill>
          <a:latin typeface="+mn-lt"/>
          <a:ea typeface="+mn-ea"/>
          <a:cs typeface="+mn-cs"/>
        </a:defRPr>
      </a:lvl1pPr>
      <a:lvl2pPr marL="2456947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kumimoji="1" sz="8598" kern="1200">
          <a:solidFill>
            <a:schemeClr val="tx1"/>
          </a:solidFill>
          <a:latin typeface="+mn-lt"/>
          <a:ea typeface="+mn-ea"/>
          <a:cs typeface="+mn-cs"/>
        </a:defRPr>
      </a:lvl2pPr>
      <a:lvl3pPr marL="4094912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kumimoji="1" sz="7165" kern="1200">
          <a:solidFill>
            <a:schemeClr val="tx1"/>
          </a:solidFill>
          <a:latin typeface="+mn-lt"/>
          <a:ea typeface="+mn-ea"/>
          <a:cs typeface="+mn-cs"/>
        </a:defRPr>
      </a:lvl3pPr>
      <a:lvl4pPr marL="5732877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kumimoji="1" sz="6449" kern="1200">
          <a:solidFill>
            <a:schemeClr val="tx1"/>
          </a:solidFill>
          <a:latin typeface="+mn-lt"/>
          <a:ea typeface="+mn-ea"/>
          <a:cs typeface="+mn-cs"/>
        </a:defRPr>
      </a:lvl4pPr>
      <a:lvl5pPr marL="7370841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kumimoji="1" sz="6449" kern="1200">
          <a:solidFill>
            <a:schemeClr val="tx1"/>
          </a:solidFill>
          <a:latin typeface="+mn-lt"/>
          <a:ea typeface="+mn-ea"/>
          <a:cs typeface="+mn-cs"/>
        </a:defRPr>
      </a:lvl5pPr>
      <a:lvl6pPr marL="9008806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kumimoji="1" sz="6449" kern="1200">
          <a:solidFill>
            <a:schemeClr val="tx1"/>
          </a:solidFill>
          <a:latin typeface="+mn-lt"/>
          <a:ea typeface="+mn-ea"/>
          <a:cs typeface="+mn-cs"/>
        </a:defRPr>
      </a:lvl6pPr>
      <a:lvl7pPr marL="10646771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kumimoji="1" sz="6449" kern="1200">
          <a:solidFill>
            <a:schemeClr val="tx1"/>
          </a:solidFill>
          <a:latin typeface="+mn-lt"/>
          <a:ea typeface="+mn-ea"/>
          <a:cs typeface="+mn-cs"/>
        </a:defRPr>
      </a:lvl7pPr>
      <a:lvl8pPr marL="12284735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kumimoji="1" sz="6449" kern="1200">
          <a:solidFill>
            <a:schemeClr val="tx1"/>
          </a:solidFill>
          <a:latin typeface="+mn-lt"/>
          <a:ea typeface="+mn-ea"/>
          <a:cs typeface="+mn-cs"/>
        </a:defRPr>
      </a:lvl8pPr>
      <a:lvl9pPr marL="13922700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kumimoji="1" sz="64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75929" rtl="0" eaLnBrk="1" latinLnBrk="0" hangingPunct="1">
        <a:defRPr kumimoji="1" sz="6449" kern="1200">
          <a:solidFill>
            <a:schemeClr val="tx1"/>
          </a:solidFill>
          <a:latin typeface="+mn-lt"/>
          <a:ea typeface="+mn-ea"/>
          <a:cs typeface="+mn-cs"/>
        </a:defRPr>
      </a:lvl1pPr>
      <a:lvl2pPr marL="1637965" algn="l" defTabSz="3275929" rtl="0" eaLnBrk="1" latinLnBrk="0" hangingPunct="1">
        <a:defRPr kumimoji="1" sz="6449" kern="1200">
          <a:solidFill>
            <a:schemeClr val="tx1"/>
          </a:solidFill>
          <a:latin typeface="+mn-lt"/>
          <a:ea typeface="+mn-ea"/>
          <a:cs typeface="+mn-cs"/>
        </a:defRPr>
      </a:lvl2pPr>
      <a:lvl3pPr marL="3275929" algn="l" defTabSz="3275929" rtl="0" eaLnBrk="1" latinLnBrk="0" hangingPunct="1">
        <a:defRPr kumimoji="1" sz="6449" kern="1200">
          <a:solidFill>
            <a:schemeClr val="tx1"/>
          </a:solidFill>
          <a:latin typeface="+mn-lt"/>
          <a:ea typeface="+mn-ea"/>
          <a:cs typeface="+mn-cs"/>
        </a:defRPr>
      </a:lvl3pPr>
      <a:lvl4pPr marL="4913894" algn="l" defTabSz="3275929" rtl="0" eaLnBrk="1" latinLnBrk="0" hangingPunct="1">
        <a:defRPr kumimoji="1" sz="6449" kern="1200">
          <a:solidFill>
            <a:schemeClr val="tx1"/>
          </a:solidFill>
          <a:latin typeface="+mn-lt"/>
          <a:ea typeface="+mn-ea"/>
          <a:cs typeface="+mn-cs"/>
        </a:defRPr>
      </a:lvl4pPr>
      <a:lvl5pPr marL="6551859" algn="l" defTabSz="3275929" rtl="0" eaLnBrk="1" latinLnBrk="0" hangingPunct="1">
        <a:defRPr kumimoji="1" sz="6449" kern="1200">
          <a:solidFill>
            <a:schemeClr val="tx1"/>
          </a:solidFill>
          <a:latin typeface="+mn-lt"/>
          <a:ea typeface="+mn-ea"/>
          <a:cs typeface="+mn-cs"/>
        </a:defRPr>
      </a:lvl5pPr>
      <a:lvl6pPr marL="8189824" algn="l" defTabSz="3275929" rtl="0" eaLnBrk="1" latinLnBrk="0" hangingPunct="1">
        <a:defRPr kumimoji="1" sz="6449" kern="1200">
          <a:solidFill>
            <a:schemeClr val="tx1"/>
          </a:solidFill>
          <a:latin typeface="+mn-lt"/>
          <a:ea typeface="+mn-ea"/>
          <a:cs typeface="+mn-cs"/>
        </a:defRPr>
      </a:lvl6pPr>
      <a:lvl7pPr marL="9827788" algn="l" defTabSz="3275929" rtl="0" eaLnBrk="1" latinLnBrk="0" hangingPunct="1">
        <a:defRPr kumimoji="1" sz="6449" kern="1200">
          <a:solidFill>
            <a:schemeClr val="tx1"/>
          </a:solidFill>
          <a:latin typeface="+mn-lt"/>
          <a:ea typeface="+mn-ea"/>
          <a:cs typeface="+mn-cs"/>
        </a:defRPr>
      </a:lvl7pPr>
      <a:lvl8pPr marL="11465753" algn="l" defTabSz="3275929" rtl="0" eaLnBrk="1" latinLnBrk="0" hangingPunct="1">
        <a:defRPr kumimoji="1" sz="6449" kern="1200">
          <a:solidFill>
            <a:schemeClr val="tx1"/>
          </a:solidFill>
          <a:latin typeface="+mn-lt"/>
          <a:ea typeface="+mn-ea"/>
          <a:cs typeface="+mn-cs"/>
        </a:defRPr>
      </a:lvl8pPr>
      <a:lvl9pPr marL="13103718" algn="l" defTabSz="3275929" rtl="0" eaLnBrk="1" latinLnBrk="0" hangingPunct="1">
        <a:defRPr kumimoji="1" sz="64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1" name="グループ化 290"/>
          <p:cNvGrpSpPr/>
          <p:nvPr/>
        </p:nvGrpSpPr>
        <p:grpSpPr>
          <a:xfrm>
            <a:off x="-7240" y="-18709"/>
            <a:ext cx="32789750" cy="7919126"/>
            <a:chOff x="-25558" y="-18709"/>
            <a:chExt cx="32789750" cy="7919126"/>
          </a:xfrm>
        </p:grpSpPr>
        <p:grpSp>
          <p:nvGrpSpPr>
            <p:cNvPr id="238" name="グループ化 237"/>
            <p:cNvGrpSpPr/>
            <p:nvPr/>
          </p:nvGrpSpPr>
          <p:grpSpPr>
            <a:xfrm>
              <a:off x="-25558" y="-18709"/>
              <a:ext cx="9368507" cy="7900416"/>
              <a:chOff x="0" y="-18709"/>
              <a:chExt cx="9368507" cy="7900416"/>
            </a:xfrm>
          </p:grpSpPr>
          <p:grpSp>
            <p:nvGrpSpPr>
              <p:cNvPr id="229" name="グループ化 228"/>
              <p:cNvGrpSpPr/>
              <p:nvPr/>
            </p:nvGrpSpPr>
            <p:grpSpPr>
              <a:xfrm>
                <a:off x="279719" y="6849729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5" name="図 4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6" name="図 5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grpSp>
            <p:nvGrpSpPr>
              <p:cNvPr id="11" name="グループ化 10"/>
              <p:cNvGrpSpPr/>
              <p:nvPr/>
            </p:nvGrpSpPr>
            <p:grpSpPr>
              <a:xfrm>
                <a:off x="0" y="-1870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8" name="図 7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9" name="図 8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10" name="図 9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pic>
            <p:nvPicPr>
              <p:cNvPr id="228" name="図 227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06045" y="4505471"/>
                <a:ext cx="1911431" cy="2191837"/>
              </a:xfrm>
              <a:prstGeom prst="rect">
                <a:avLst/>
              </a:prstGeom>
            </p:spPr>
          </p:pic>
          <p:grpSp>
            <p:nvGrpSpPr>
              <p:cNvPr id="230" name="グループ化 229"/>
              <p:cNvGrpSpPr/>
              <p:nvPr/>
            </p:nvGrpSpPr>
            <p:grpSpPr>
              <a:xfrm>
                <a:off x="4684253" y="393149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231" name="図 230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232" name="図 231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233" name="図 232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grpSp>
            <p:nvGrpSpPr>
              <p:cNvPr id="234" name="グループ化 233"/>
              <p:cNvGrpSpPr/>
              <p:nvPr/>
            </p:nvGrpSpPr>
            <p:grpSpPr>
              <a:xfrm>
                <a:off x="4963972" y="2899521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235" name="図 234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236" name="図 235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pic>
            <p:nvPicPr>
              <p:cNvPr id="237" name="図 23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70662" y="401870"/>
                <a:ext cx="1911431" cy="2191837"/>
              </a:xfrm>
              <a:prstGeom prst="rect">
                <a:avLst/>
              </a:prstGeom>
            </p:spPr>
          </p:pic>
        </p:grpSp>
        <p:grpSp>
          <p:nvGrpSpPr>
            <p:cNvPr id="239" name="グループ化 238"/>
            <p:cNvGrpSpPr/>
            <p:nvPr/>
          </p:nvGrpSpPr>
          <p:grpSpPr>
            <a:xfrm>
              <a:off x="9342946" y="1"/>
              <a:ext cx="9368507" cy="7900416"/>
              <a:chOff x="0" y="-18709"/>
              <a:chExt cx="9368507" cy="7900416"/>
            </a:xfrm>
          </p:grpSpPr>
          <p:grpSp>
            <p:nvGrpSpPr>
              <p:cNvPr id="240" name="グループ化 239"/>
              <p:cNvGrpSpPr/>
              <p:nvPr/>
            </p:nvGrpSpPr>
            <p:grpSpPr>
              <a:xfrm>
                <a:off x="279719" y="6849729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254" name="図 253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255" name="図 254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grpSp>
            <p:nvGrpSpPr>
              <p:cNvPr id="241" name="グループ化 240"/>
              <p:cNvGrpSpPr/>
              <p:nvPr/>
            </p:nvGrpSpPr>
            <p:grpSpPr>
              <a:xfrm>
                <a:off x="0" y="-1870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251" name="図 250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252" name="図 251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253" name="図 252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pic>
            <p:nvPicPr>
              <p:cNvPr id="242" name="図 241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06045" y="4505471"/>
                <a:ext cx="1911431" cy="2191837"/>
              </a:xfrm>
              <a:prstGeom prst="rect">
                <a:avLst/>
              </a:prstGeom>
            </p:spPr>
          </p:pic>
          <p:grpSp>
            <p:nvGrpSpPr>
              <p:cNvPr id="243" name="グループ化 242"/>
              <p:cNvGrpSpPr/>
              <p:nvPr/>
            </p:nvGrpSpPr>
            <p:grpSpPr>
              <a:xfrm>
                <a:off x="4684253" y="393149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248" name="図 247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249" name="図 248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250" name="図 249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grpSp>
            <p:nvGrpSpPr>
              <p:cNvPr id="244" name="グループ化 243"/>
              <p:cNvGrpSpPr/>
              <p:nvPr/>
            </p:nvGrpSpPr>
            <p:grpSpPr>
              <a:xfrm>
                <a:off x="4963972" y="2899521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246" name="図 245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247" name="図 246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pic>
            <p:nvPicPr>
              <p:cNvPr id="245" name="図 244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70662" y="401870"/>
                <a:ext cx="1911431" cy="2191837"/>
              </a:xfrm>
              <a:prstGeom prst="rect">
                <a:avLst/>
              </a:prstGeom>
            </p:spPr>
          </p:pic>
        </p:grpSp>
        <p:grpSp>
          <p:nvGrpSpPr>
            <p:cNvPr id="256" name="グループ化 255"/>
            <p:cNvGrpSpPr/>
            <p:nvPr/>
          </p:nvGrpSpPr>
          <p:grpSpPr>
            <a:xfrm>
              <a:off x="18711445" y="1"/>
              <a:ext cx="9368507" cy="7900416"/>
              <a:chOff x="0" y="-18709"/>
              <a:chExt cx="9368507" cy="7900416"/>
            </a:xfrm>
          </p:grpSpPr>
          <p:grpSp>
            <p:nvGrpSpPr>
              <p:cNvPr id="257" name="グループ化 256"/>
              <p:cNvGrpSpPr/>
              <p:nvPr/>
            </p:nvGrpSpPr>
            <p:grpSpPr>
              <a:xfrm>
                <a:off x="279719" y="6849729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271" name="図 270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272" name="図 271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grpSp>
            <p:nvGrpSpPr>
              <p:cNvPr id="258" name="グループ化 257"/>
              <p:cNvGrpSpPr/>
              <p:nvPr/>
            </p:nvGrpSpPr>
            <p:grpSpPr>
              <a:xfrm>
                <a:off x="0" y="-1870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268" name="図 267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269" name="図 268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270" name="図 269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pic>
            <p:nvPicPr>
              <p:cNvPr id="259" name="図 25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06045" y="4505471"/>
                <a:ext cx="1911431" cy="2191837"/>
              </a:xfrm>
              <a:prstGeom prst="rect">
                <a:avLst/>
              </a:prstGeom>
            </p:spPr>
          </p:pic>
          <p:grpSp>
            <p:nvGrpSpPr>
              <p:cNvPr id="260" name="グループ化 259"/>
              <p:cNvGrpSpPr/>
              <p:nvPr/>
            </p:nvGrpSpPr>
            <p:grpSpPr>
              <a:xfrm>
                <a:off x="4684253" y="393149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265" name="図 264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266" name="図 265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267" name="図 26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grpSp>
            <p:nvGrpSpPr>
              <p:cNvPr id="261" name="グループ化 260"/>
              <p:cNvGrpSpPr/>
              <p:nvPr/>
            </p:nvGrpSpPr>
            <p:grpSpPr>
              <a:xfrm>
                <a:off x="4963972" y="2899521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263" name="図 262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264" name="図 263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pic>
            <p:nvPicPr>
              <p:cNvPr id="262" name="図 261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70662" y="401870"/>
                <a:ext cx="1911431" cy="2191837"/>
              </a:xfrm>
              <a:prstGeom prst="rect">
                <a:avLst/>
              </a:prstGeom>
            </p:spPr>
          </p:pic>
        </p:grpSp>
        <p:grpSp>
          <p:nvGrpSpPr>
            <p:cNvPr id="290" name="グループ化 289"/>
            <p:cNvGrpSpPr/>
            <p:nvPr/>
          </p:nvGrpSpPr>
          <p:grpSpPr>
            <a:xfrm>
              <a:off x="28079938" y="5018"/>
              <a:ext cx="4684254" cy="7735760"/>
              <a:chOff x="28105497" y="5018"/>
              <a:chExt cx="4684254" cy="7735760"/>
            </a:xfrm>
          </p:grpSpPr>
          <p:grpSp>
            <p:nvGrpSpPr>
              <p:cNvPr id="274" name="グループ化 273"/>
              <p:cNvGrpSpPr/>
              <p:nvPr/>
            </p:nvGrpSpPr>
            <p:grpSpPr>
              <a:xfrm>
                <a:off x="28385216" y="6873456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288" name="図 287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289" name="図 288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grpSp>
            <p:nvGrpSpPr>
              <p:cNvPr id="275" name="グループ化 274"/>
              <p:cNvGrpSpPr/>
              <p:nvPr/>
            </p:nvGrpSpPr>
            <p:grpSpPr>
              <a:xfrm>
                <a:off x="28105497" y="5018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285" name="図 284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286" name="図 285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287" name="図 28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pic>
            <p:nvPicPr>
              <p:cNvPr id="276" name="図 275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511542" y="4529198"/>
                <a:ext cx="1911431" cy="2191837"/>
              </a:xfrm>
              <a:prstGeom prst="rect">
                <a:avLst/>
              </a:prstGeom>
            </p:spPr>
          </p:pic>
        </p:grpSp>
      </p:grpSp>
      <p:grpSp>
        <p:nvGrpSpPr>
          <p:cNvPr id="292" name="グループ化 291"/>
          <p:cNvGrpSpPr/>
          <p:nvPr/>
        </p:nvGrpSpPr>
        <p:grpSpPr>
          <a:xfrm>
            <a:off x="-7240" y="7867681"/>
            <a:ext cx="32789750" cy="7919126"/>
            <a:chOff x="-25558" y="-18709"/>
            <a:chExt cx="32789750" cy="7919126"/>
          </a:xfrm>
        </p:grpSpPr>
        <p:grpSp>
          <p:nvGrpSpPr>
            <p:cNvPr id="293" name="グループ化 292"/>
            <p:cNvGrpSpPr/>
            <p:nvPr/>
          </p:nvGrpSpPr>
          <p:grpSpPr>
            <a:xfrm>
              <a:off x="-25558" y="-18709"/>
              <a:ext cx="9368507" cy="7900416"/>
              <a:chOff x="0" y="-18709"/>
              <a:chExt cx="9368507" cy="7900416"/>
            </a:xfrm>
          </p:grpSpPr>
          <p:grpSp>
            <p:nvGrpSpPr>
              <p:cNvPr id="337" name="グループ化 336"/>
              <p:cNvGrpSpPr/>
              <p:nvPr/>
            </p:nvGrpSpPr>
            <p:grpSpPr>
              <a:xfrm>
                <a:off x="279719" y="6849729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351" name="図 350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352" name="図 351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grpSp>
            <p:nvGrpSpPr>
              <p:cNvPr id="338" name="グループ化 337"/>
              <p:cNvGrpSpPr/>
              <p:nvPr/>
            </p:nvGrpSpPr>
            <p:grpSpPr>
              <a:xfrm>
                <a:off x="0" y="-1870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348" name="図 347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349" name="図 348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350" name="図 349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pic>
            <p:nvPicPr>
              <p:cNvPr id="339" name="図 33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06045" y="4505471"/>
                <a:ext cx="1911431" cy="2191837"/>
              </a:xfrm>
              <a:prstGeom prst="rect">
                <a:avLst/>
              </a:prstGeom>
            </p:spPr>
          </p:pic>
          <p:grpSp>
            <p:nvGrpSpPr>
              <p:cNvPr id="340" name="グループ化 339"/>
              <p:cNvGrpSpPr/>
              <p:nvPr/>
            </p:nvGrpSpPr>
            <p:grpSpPr>
              <a:xfrm>
                <a:off x="4684253" y="393149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345" name="図 344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346" name="図 345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347" name="図 34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grpSp>
            <p:nvGrpSpPr>
              <p:cNvPr id="341" name="グループ化 340"/>
              <p:cNvGrpSpPr/>
              <p:nvPr/>
            </p:nvGrpSpPr>
            <p:grpSpPr>
              <a:xfrm>
                <a:off x="4963972" y="2899521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343" name="図 342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344" name="図 343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pic>
            <p:nvPicPr>
              <p:cNvPr id="342" name="図 341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70662" y="401870"/>
                <a:ext cx="1911431" cy="2191837"/>
              </a:xfrm>
              <a:prstGeom prst="rect">
                <a:avLst/>
              </a:prstGeom>
            </p:spPr>
          </p:pic>
        </p:grpSp>
        <p:grpSp>
          <p:nvGrpSpPr>
            <p:cNvPr id="294" name="グループ化 293"/>
            <p:cNvGrpSpPr/>
            <p:nvPr/>
          </p:nvGrpSpPr>
          <p:grpSpPr>
            <a:xfrm>
              <a:off x="9342946" y="1"/>
              <a:ext cx="9368507" cy="7900416"/>
              <a:chOff x="0" y="-18709"/>
              <a:chExt cx="9368507" cy="7900416"/>
            </a:xfrm>
          </p:grpSpPr>
          <p:grpSp>
            <p:nvGrpSpPr>
              <p:cNvPr id="321" name="グループ化 320"/>
              <p:cNvGrpSpPr/>
              <p:nvPr/>
            </p:nvGrpSpPr>
            <p:grpSpPr>
              <a:xfrm>
                <a:off x="279719" y="6849729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335" name="図 334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336" name="図 335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grpSp>
            <p:nvGrpSpPr>
              <p:cNvPr id="322" name="グループ化 321"/>
              <p:cNvGrpSpPr/>
              <p:nvPr/>
            </p:nvGrpSpPr>
            <p:grpSpPr>
              <a:xfrm>
                <a:off x="0" y="-1870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332" name="図 331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333" name="図 332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334" name="図 333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pic>
            <p:nvPicPr>
              <p:cNvPr id="323" name="図 322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06045" y="4505471"/>
                <a:ext cx="1911431" cy="2191837"/>
              </a:xfrm>
              <a:prstGeom prst="rect">
                <a:avLst/>
              </a:prstGeom>
            </p:spPr>
          </p:pic>
          <p:grpSp>
            <p:nvGrpSpPr>
              <p:cNvPr id="324" name="グループ化 323"/>
              <p:cNvGrpSpPr/>
              <p:nvPr/>
            </p:nvGrpSpPr>
            <p:grpSpPr>
              <a:xfrm>
                <a:off x="4684253" y="393149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329" name="図 328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330" name="図 329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331" name="図 330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grpSp>
            <p:nvGrpSpPr>
              <p:cNvPr id="325" name="グループ化 324"/>
              <p:cNvGrpSpPr/>
              <p:nvPr/>
            </p:nvGrpSpPr>
            <p:grpSpPr>
              <a:xfrm>
                <a:off x="4963972" y="2899521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327" name="図 326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328" name="図 327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pic>
            <p:nvPicPr>
              <p:cNvPr id="326" name="図 325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70662" y="401870"/>
                <a:ext cx="1911431" cy="2191837"/>
              </a:xfrm>
              <a:prstGeom prst="rect">
                <a:avLst/>
              </a:prstGeom>
            </p:spPr>
          </p:pic>
        </p:grpSp>
        <p:grpSp>
          <p:nvGrpSpPr>
            <p:cNvPr id="295" name="グループ化 294"/>
            <p:cNvGrpSpPr/>
            <p:nvPr/>
          </p:nvGrpSpPr>
          <p:grpSpPr>
            <a:xfrm>
              <a:off x="18711445" y="1"/>
              <a:ext cx="9368507" cy="7900416"/>
              <a:chOff x="0" y="-18709"/>
              <a:chExt cx="9368507" cy="7900416"/>
            </a:xfrm>
          </p:grpSpPr>
          <p:grpSp>
            <p:nvGrpSpPr>
              <p:cNvPr id="305" name="グループ化 304"/>
              <p:cNvGrpSpPr/>
              <p:nvPr/>
            </p:nvGrpSpPr>
            <p:grpSpPr>
              <a:xfrm>
                <a:off x="279719" y="6849729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319" name="図 318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320" name="図 319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grpSp>
            <p:nvGrpSpPr>
              <p:cNvPr id="306" name="グループ化 305"/>
              <p:cNvGrpSpPr/>
              <p:nvPr/>
            </p:nvGrpSpPr>
            <p:grpSpPr>
              <a:xfrm>
                <a:off x="0" y="-1870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316" name="図 315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317" name="図 316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318" name="図 317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pic>
            <p:nvPicPr>
              <p:cNvPr id="307" name="図 30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06045" y="4505471"/>
                <a:ext cx="1911431" cy="2191837"/>
              </a:xfrm>
              <a:prstGeom prst="rect">
                <a:avLst/>
              </a:prstGeom>
            </p:spPr>
          </p:pic>
          <p:grpSp>
            <p:nvGrpSpPr>
              <p:cNvPr id="308" name="グループ化 307"/>
              <p:cNvGrpSpPr/>
              <p:nvPr/>
            </p:nvGrpSpPr>
            <p:grpSpPr>
              <a:xfrm>
                <a:off x="4684253" y="393149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313" name="図 312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314" name="図 313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315" name="図 314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grpSp>
            <p:nvGrpSpPr>
              <p:cNvPr id="309" name="グループ化 308"/>
              <p:cNvGrpSpPr/>
              <p:nvPr/>
            </p:nvGrpSpPr>
            <p:grpSpPr>
              <a:xfrm>
                <a:off x="4963972" y="2899521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311" name="図 310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312" name="図 311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pic>
            <p:nvPicPr>
              <p:cNvPr id="310" name="図 30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70662" y="401870"/>
                <a:ext cx="1911431" cy="2191837"/>
              </a:xfrm>
              <a:prstGeom prst="rect">
                <a:avLst/>
              </a:prstGeom>
            </p:spPr>
          </p:pic>
        </p:grpSp>
        <p:grpSp>
          <p:nvGrpSpPr>
            <p:cNvPr id="296" name="グループ化 295"/>
            <p:cNvGrpSpPr/>
            <p:nvPr/>
          </p:nvGrpSpPr>
          <p:grpSpPr>
            <a:xfrm>
              <a:off x="28079938" y="5018"/>
              <a:ext cx="4684254" cy="7735760"/>
              <a:chOff x="28105497" y="5018"/>
              <a:chExt cx="4684254" cy="7735760"/>
            </a:xfrm>
          </p:grpSpPr>
          <p:grpSp>
            <p:nvGrpSpPr>
              <p:cNvPr id="297" name="グループ化 296"/>
              <p:cNvGrpSpPr/>
              <p:nvPr/>
            </p:nvGrpSpPr>
            <p:grpSpPr>
              <a:xfrm>
                <a:off x="28385216" y="6873456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303" name="図 302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304" name="図 303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grpSp>
            <p:nvGrpSpPr>
              <p:cNvPr id="298" name="グループ化 297"/>
              <p:cNvGrpSpPr/>
              <p:nvPr/>
            </p:nvGrpSpPr>
            <p:grpSpPr>
              <a:xfrm>
                <a:off x="28105497" y="5018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300" name="図 299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301" name="図 300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302" name="図 301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pic>
            <p:nvPicPr>
              <p:cNvPr id="299" name="図 29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511542" y="4529198"/>
                <a:ext cx="1911431" cy="2191837"/>
              </a:xfrm>
              <a:prstGeom prst="rect">
                <a:avLst/>
              </a:prstGeom>
            </p:spPr>
          </p:pic>
        </p:grpSp>
      </p:grpSp>
      <p:grpSp>
        <p:nvGrpSpPr>
          <p:cNvPr id="353" name="グループ化 352"/>
          <p:cNvGrpSpPr/>
          <p:nvPr/>
        </p:nvGrpSpPr>
        <p:grpSpPr>
          <a:xfrm>
            <a:off x="-7240" y="15754071"/>
            <a:ext cx="32789750" cy="7919126"/>
            <a:chOff x="-25558" y="-18709"/>
            <a:chExt cx="32789750" cy="7919126"/>
          </a:xfrm>
        </p:grpSpPr>
        <p:grpSp>
          <p:nvGrpSpPr>
            <p:cNvPr id="354" name="グループ化 353"/>
            <p:cNvGrpSpPr/>
            <p:nvPr/>
          </p:nvGrpSpPr>
          <p:grpSpPr>
            <a:xfrm>
              <a:off x="-25558" y="-18709"/>
              <a:ext cx="9368507" cy="7900416"/>
              <a:chOff x="0" y="-18709"/>
              <a:chExt cx="9368507" cy="7900416"/>
            </a:xfrm>
          </p:grpSpPr>
          <p:grpSp>
            <p:nvGrpSpPr>
              <p:cNvPr id="398" name="グループ化 397"/>
              <p:cNvGrpSpPr/>
              <p:nvPr/>
            </p:nvGrpSpPr>
            <p:grpSpPr>
              <a:xfrm>
                <a:off x="279719" y="6849729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412" name="図 411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413" name="図 412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grpSp>
            <p:nvGrpSpPr>
              <p:cNvPr id="399" name="グループ化 398"/>
              <p:cNvGrpSpPr/>
              <p:nvPr/>
            </p:nvGrpSpPr>
            <p:grpSpPr>
              <a:xfrm>
                <a:off x="0" y="-1870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409" name="図 408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410" name="図 409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411" name="図 410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pic>
            <p:nvPicPr>
              <p:cNvPr id="400" name="図 39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06045" y="4505471"/>
                <a:ext cx="1911431" cy="2191837"/>
              </a:xfrm>
              <a:prstGeom prst="rect">
                <a:avLst/>
              </a:prstGeom>
            </p:spPr>
          </p:pic>
          <p:grpSp>
            <p:nvGrpSpPr>
              <p:cNvPr id="401" name="グループ化 400"/>
              <p:cNvGrpSpPr/>
              <p:nvPr/>
            </p:nvGrpSpPr>
            <p:grpSpPr>
              <a:xfrm>
                <a:off x="4684253" y="393149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406" name="図 405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407" name="図 406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408" name="図 407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grpSp>
            <p:nvGrpSpPr>
              <p:cNvPr id="402" name="グループ化 401"/>
              <p:cNvGrpSpPr/>
              <p:nvPr/>
            </p:nvGrpSpPr>
            <p:grpSpPr>
              <a:xfrm>
                <a:off x="4963972" y="2899521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404" name="図 403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405" name="図 404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pic>
            <p:nvPicPr>
              <p:cNvPr id="403" name="図 402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70662" y="401870"/>
                <a:ext cx="1911431" cy="2191837"/>
              </a:xfrm>
              <a:prstGeom prst="rect">
                <a:avLst/>
              </a:prstGeom>
            </p:spPr>
          </p:pic>
        </p:grpSp>
        <p:grpSp>
          <p:nvGrpSpPr>
            <p:cNvPr id="355" name="グループ化 354"/>
            <p:cNvGrpSpPr/>
            <p:nvPr/>
          </p:nvGrpSpPr>
          <p:grpSpPr>
            <a:xfrm>
              <a:off x="9342946" y="1"/>
              <a:ext cx="9368507" cy="7900416"/>
              <a:chOff x="0" y="-18709"/>
              <a:chExt cx="9368507" cy="7900416"/>
            </a:xfrm>
          </p:grpSpPr>
          <p:grpSp>
            <p:nvGrpSpPr>
              <p:cNvPr id="382" name="グループ化 381"/>
              <p:cNvGrpSpPr/>
              <p:nvPr/>
            </p:nvGrpSpPr>
            <p:grpSpPr>
              <a:xfrm>
                <a:off x="279719" y="6849729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396" name="図 395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397" name="図 396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grpSp>
            <p:nvGrpSpPr>
              <p:cNvPr id="383" name="グループ化 382"/>
              <p:cNvGrpSpPr/>
              <p:nvPr/>
            </p:nvGrpSpPr>
            <p:grpSpPr>
              <a:xfrm>
                <a:off x="0" y="-1870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393" name="図 392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394" name="図 393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395" name="図 394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pic>
            <p:nvPicPr>
              <p:cNvPr id="384" name="図 383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06045" y="4505471"/>
                <a:ext cx="1911431" cy="2191837"/>
              </a:xfrm>
              <a:prstGeom prst="rect">
                <a:avLst/>
              </a:prstGeom>
            </p:spPr>
          </p:pic>
          <p:grpSp>
            <p:nvGrpSpPr>
              <p:cNvPr id="385" name="グループ化 384"/>
              <p:cNvGrpSpPr/>
              <p:nvPr/>
            </p:nvGrpSpPr>
            <p:grpSpPr>
              <a:xfrm>
                <a:off x="4684253" y="393149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390" name="図 389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391" name="図 390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392" name="図 391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grpSp>
            <p:nvGrpSpPr>
              <p:cNvPr id="386" name="グループ化 385"/>
              <p:cNvGrpSpPr/>
              <p:nvPr/>
            </p:nvGrpSpPr>
            <p:grpSpPr>
              <a:xfrm>
                <a:off x="4963972" y="2899521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388" name="図 387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389" name="図 388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pic>
            <p:nvPicPr>
              <p:cNvPr id="387" name="図 38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70662" y="401870"/>
                <a:ext cx="1911431" cy="2191837"/>
              </a:xfrm>
              <a:prstGeom prst="rect">
                <a:avLst/>
              </a:prstGeom>
            </p:spPr>
          </p:pic>
        </p:grpSp>
        <p:grpSp>
          <p:nvGrpSpPr>
            <p:cNvPr id="356" name="グループ化 355"/>
            <p:cNvGrpSpPr/>
            <p:nvPr/>
          </p:nvGrpSpPr>
          <p:grpSpPr>
            <a:xfrm>
              <a:off x="18711445" y="1"/>
              <a:ext cx="9368507" cy="7900416"/>
              <a:chOff x="0" y="-18709"/>
              <a:chExt cx="9368507" cy="7900416"/>
            </a:xfrm>
          </p:grpSpPr>
          <p:grpSp>
            <p:nvGrpSpPr>
              <p:cNvPr id="366" name="グループ化 365"/>
              <p:cNvGrpSpPr/>
              <p:nvPr/>
            </p:nvGrpSpPr>
            <p:grpSpPr>
              <a:xfrm>
                <a:off x="279719" y="6849729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380" name="図 379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381" name="図 380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grpSp>
            <p:nvGrpSpPr>
              <p:cNvPr id="367" name="グループ化 366"/>
              <p:cNvGrpSpPr/>
              <p:nvPr/>
            </p:nvGrpSpPr>
            <p:grpSpPr>
              <a:xfrm>
                <a:off x="0" y="-1870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377" name="図 376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378" name="図 377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379" name="図 378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pic>
            <p:nvPicPr>
              <p:cNvPr id="368" name="図 367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06045" y="4505471"/>
                <a:ext cx="1911431" cy="2191837"/>
              </a:xfrm>
              <a:prstGeom prst="rect">
                <a:avLst/>
              </a:prstGeom>
            </p:spPr>
          </p:pic>
          <p:grpSp>
            <p:nvGrpSpPr>
              <p:cNvPr id="369" name="グループ化 368"/>
              <p:cNvGrpSpPr/>
              <p:nvPr/>
            </p:nvGrpSpPr>
            <p:grpSpPr>
              <a:xfrm>
                <a:off x="4684253" y="393149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374" name="図 373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375" name="図 374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376" name="図 375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grpSp>
            <p:nvGrpSpPr>
              <p:cNvPr id="370" name="グループ化 369"/>
              <p:cNvGrpSpPr/>
              <p:nvPr/>
            </p:nvGrpSpPr>
            <p:grpSpPr>
              <a:xfrm>
                <a:off x="4963972" y="2899521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372" name="図 371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373" name="図 372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pic>
            <p:nvPicPr>
              <p:cNvPr id="371" name="図 370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70662" y="401870"/>
                <a:ext cx="1911431" cy="2191837"/>
              </a:xfrm>
              <a:prstGeom prst="rect">
                <a:avLst/>
              </a:prstGeom>
            </p:spPr>
          </p:pic>
        </p:grpSp>
        <p:grpSp>
          <p:nvGrpSpPr>
            <p:cNvPr id="357" name="グループ化 356"/>
            <p:cNvGrpSpPr/>
            <p:nvPr/>
          </p:nvGrpSpPr>
          <p:grpSpPr>
            <a:xfrm>
              <a:off x="28079938" y="5018"/>
              <a:ext cx="4684254" cy="7735760"/>
              <a:chOff x="28105497" y="5018"/>
              <a:chExt cx="4684254" cy="7735760"/>
            </a:xfrm>
          </p:grpSpPr>
          <p:grpSp>
            <p:nvGrpSpPr>
              <p:cNvPr id="358" name="グループ化 357"/>
              <p:cNvGrpSpPr/>
              <p:nvPr/>
            </p:nvGrpSpPr>
            <p:grpSpPr>
              <a:xfrm>
                <a:off x="28385216" y="6873456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364" name="図 363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365" name="図 364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grpSp>
            <p:nvGrpSpPr>
              <p:cNvPr id="359" name="グループ化 358"/>
              <p:cNvGrpSpPr/>
              <p:nvPr/>
            </p:nvGrpSpPr>
            <p:grpSpPr>
              <a:xfrm>
                <a:off x="28105497" y="5018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361" name="図 360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362" name="図 361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363" name="図 362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pic>
            <p:nvPicPr>
              <p:cNvPr id="360" name="図 35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511542" y="4529198"/>
                <a:ext cx="1911431" cy="2191837"/>
              </a:xfrm>
              <a:prstGeom prst="rect">
                <a:avLst/>
              </a:prstGeom>
            </p:spPr>
          </p:pic>
        </p:grpSp>
      </p:grpSp>
      <p:grpSp>
        <p:nvGrpSpPr>
          <p:cNvPr id="414" name="グループ化 413"/>
          <p:cNvGrpSpPr/>
          <p:nvPr/>
        </p:nvGrpSpPr>
        <p:grpSpPr>
          <a:xfrm>
            <a:off x="-7240" y="23640462"/>
            <a:ext cx="32789750" cy="7919126"/>
            <a:chOff x="-25558" y="-18709"/>
            <a:chExt cx="32789750" cy="7919126"/>
          </a:xfrm>
        </p:grpSpPr>
        <p:grpSp>
          <p:nvGrpSpPr>
            <p:cNvPr id="415" name="グループ化 414"/>
            <p:cNvGrpSpPr/>
            <p:nvPr/>
          </p:nvGrpSpPr>
          <p:grpSpPr>
            <a:xfrm>
              <a:off x="-25558" y="-18709"/>
              <a:ext cx="9368507" cy="7900416"/>
              <a:chOff x="0" y="-18709"/>
              <a:chExt cx="9368507" cy="7900416"/>
            </a:xfrm>
          </p:grpSpPr>
          <p:grpSp>
            <p:nvGrpSpPr>
              <p:cNvPr id="459" name="グループ化 458"/>
              <p:cNvGrpSpPr/>
              <p:nvPr/>
            </p:nvGrpSpPr>
            <p:grpSpPr>
              <a:xfrm>
                <a:off x="279719" y="6849729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473" name="図 472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474" name="図 473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grpSp>
            <p:nvGrpSpPr>
              <p:cNvPr id="460" name="グループ化 459"/>
              <p:cNvGrpSpPr/>
              <p:nvPr/>
            </p:nvGrpSpPr>
            <p:grpSpPr>
              <a:xfrm>
                <a:off x="0" y="-1870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470" name="図 469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471" name="図 470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472" name="図 471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pic>
            <p:nvPicPr>
              <p:cNvPr id="461" name="図 460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06045" y="4505471"/>
                <a:ext cx="1911431" cy="2191837"/>
              </a:xfrm>
              <a:prstGeom prst="rect">
                <a:avLst/>
              </a:prstGeom>
            </p:spPr>
          </p:pic>
          <p:grpSp>
            <p:nvGrpSpPr>
              <p:cNvPr id="462" name="グループ化 461"/>
              <p:cNvGrpSpPr/>
              <p:nvPr/>
            </p:nvGrpSpPr>
            <p:grpSpPr>
              <a:xfrm>
                <a:off x="4684253" y="393149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467" name="図 466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468" name="図 467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469" name="図 468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grpSp>
            <p:nvGrpSpPr>
              <p:cNvPr id="463" name="グループ化 462"/>
              <p:cNvGrpSpPr/>
              <p:nvPr/>
            </p:nvGrpSpPr>
            <p:grpSpPr>
              <a:xfrm>
                <a:off x="4963972" y="2899521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465" name="図 464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466" name="図 465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pic>
            <p:nvPicPr>
              <p:cNvPr id="464" name="図 463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70662" y="401870"/>
                <a:ext cx="1911431" cy="2191837"/>
              </a:xfrm>
              <a:prstGeom prst="rect">
                <a:avLst/>
              </a:prstGeom>
            </p:spPr>
          </p:pic>
        </p:grpSp>
        <p:grpSp>
          <p:nvGrpSpPr>
            <p:cNvPr id="416" name="グループ化 415"/>
            <p:cNvGrpSpPr/>
            <p:nvPr/>
          </p:nvGrpSpPr>
          <p:grpSpPr>
            <a:xfrm>
              <a:off x="9342946" y="1"/>
              <a:ext cx="9368507" cy="7900416"/>
              <a:chOff x="0" y="-18709"/>
              <a:chExt cx="9368507" cy="7900416"/>
            </a:xfrm>
          </p:grpSpPr>
          <p:grpSp>
            <p:nvGrpSpPr>
              <p:cNvPr id="443" name="グループ化 442"/>
              <p:cNvGrpSpPr/>
              <p:nvPr/>
            </p:nvGrpSpPr>
            <p:grpSpPr>
              <a:xfrm>
                <a:off x="279719" y="6849729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457" name="図 456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458" name="図 457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grpSp>
            <p:nvGrpSpPr>
              <p:cNvPr id="444" name="グループ化 443"/>
              <p:cNvGrpSpPr/>
              <p:nvPr/>
            </p:nvGrpSpPr>
            <p:grpSpPr>
              <a:xfrm>
                <a:off x="0" y="-1870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454" name="図 453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455" name="図 454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456" name="図 455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pic>
            <p:nvPicPr>
              <p:cNvPr id="445" name="図 444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06045" y="4505471"/>
                <a:ext cx="1911431" cy="2191837"/>
              </a:xfrm>
              <a:prstGeom prst="rect">
                <a:avLst/>
              </a:prstGeom>
            </p:spPr>
          </p:pic>
          <p:grpSp>
            <p:nvGrpSpPr>
              <p:cNvPr id="446" name="グループ化 445"/>
              <p:cNvGrpSpPr/>
              <p:nvPr/>
            </p:nvGrpSpPr>
            <p:grpSpPr>
              <a:xfrm>
                <a:off x="4684253" y="393149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451" name="図 450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452" name="図 451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453" name="図 452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grpSp>
            <p:nvGrpSpPr>
              <p:cNvPr id="447" name="グループ化 446"/>
              <p:cNvGrpSpPr/>
              <p:nvPr/>
            </p:nvGrpSpPr>
            <p:grpSpPr>
              <a:xfrm>
                <a:off x="4963972" y="2899521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449" name="図 448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450" name="図 449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pic>
            <p:nvPicPr>
              <p:cNvPr id="448" name="図 447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70662" y="401870"/>
                <a:ext cx="1911431" cy="2191837"/>
              </a:xfrm>
              <a:prstGeom prst="rect">
                <a:avLst/>
              </a:prstGeom>
            </p:spPr>
          </p:pic>
        </p:grpSp>
        <p:grpSp>
          <p:nvGrpSpPr>
            <p:cNvPr id="417" name="グループ化 416"/>
            <p:cNvGrpSpPr/>
            <p:nvPr/>
          </p:nvGrpSpPr>
          <p:grpSpPr>
            <a:xfrm>
              <a:off x="18711445" y="1"/>
              <a:ext cx="9368507" cy="7900416"/>
              <a:chOff x="0" y="-18709"/>
              <a:chExt cx="9368507" cy="7900416"/>
            </a:xfrm>
          </p:grpSpPr>
          <p:grpSp>
            <p:nvGrpSpPr>
              <p:cNvPr id="427" name="グループ化 426"/>
              <p:cNvGrpSpPr/>
              <p:nvPr/>
            </p:nvGrpSpPr>
            <p:grpSpPr>
              <a:xfrm>
                <a:off x="279719" y="6849729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441" name="図 440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442" name="図 441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grpSp>
            <p:nvGrpSpPr>
              <p:cNvPr id="428" name="グループ化 427"/>
              <p:cNvGrpSpPr/>
              <p:nvPr/>
            </p:nvGrpSpPr>
            <p:grpSpPr>
              <a:xfrm>
                <a:off x="0" y="-1870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438" name="図 437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439" name="図 438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440" name="図 439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pic>
            <p:nvPicPr>
              <p:cNvPr id="429" name="図 42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06045" y="4505471"/>
                <a:ext cx="1911431" cy="2191837"/>
              </a:xfrm>
              <a:prstGeom prst="rect">
                <a:avLst/>
              </a:prstGeom>
            </p:spPr>
          </p:pic>
          <p:grpSp>
            <p:nvGrpSpPr>
              <p:cNvPr id="430" name="グループ化 429"/>
              <p:cNvGrpSpPr/>
              <p:nvPr/>
            </p:nvGrpSpPr>
            <p:grpSpPr>
              <a:xfrm>
                <a:off x="4684253" y="3931499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435" name="図 434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436" name="図 435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437" name="図 43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grpSp>
            <p:nvGrpSpPr>
              <p:cNvPr id="431" name="グループ化 430"/>
              <p:cNvGrpSpPr/>
              <p:nvPr/>
            </p:nvGrpSpPr>
            <p:grpSpPr>
              <a:xfrm>
                <a:off x="4963972" y="2899521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433" name="図 432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434" name="図 433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pic>
            <p:nvPicPr>
              <p:cNvPr id="432" name="図 431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70662" y="401870"/>
                <a:ext cx="1911431" cy="2191837"/>
              </a:xfrm>
              <a:prstGeom prst="rect">
                <a:avLst/>
              </a:prstGeom>
            </p:spPr>
          </p:pic>
        </p:grpSp>
        <p:grpSp>
          <p:nvGrpSpPr>
            <p:cNvPr id="418" name="グループ化 417"/>
            <p:cNvGrpSpPr/>
            <p:nvPr/>
          </p:nvGrpSpPr>
          <p:grpSpPr>
            <a:xfrm>
              <a:off x="28079938" y="5018"/>
              <a:ext cx="4684254" cy="7735760"/>
              <a:chOff x="28105497" y="5018"/>
              <a:chExt cx="4684254" cy="7735760"/>
            </a:xfrm>
          </p:grpSpPr>
          <p:grpSp>
            <p:nvGrpSpPr>
              <p:cNvPr id="419" name="グループ化 418"/>
              <p:cNvGrpSpPr/>
              <p:nvPr/>
            </p:nvGrpSpPr>
            <p:grpSpPr>
              <a:xfrm>
                <a:off x="28385216" y="6873456"/>
                <a:ext cx="4124813" cy="867322"/>
                <a:chOff x="5392182" y="2836460"/>
                <a:chExt cx="3114509" cy="654886"/>
              </a:xfrm>
            </p:grpSpPr>
            <p:pic>
              <p:nvPicPr>
                <p:cNvPr id="425" name="図 424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8030" t="8184" r="8696" b="85634"/>
                <a:stretch/>
              </p:blipFill>
              <p:spPr>
                <a:xfrm>
                  <a:off x="5431070" y="2836460"/>
                  <a:ext cx="3066385" cy="423976"/>
                </a:xfrm>
                <a:prstGeom prst="rect">
                  <a:avLst/>
                </a:prstGeom>
              </p:spPr>
            </p:pic>
            <p:pic>
              <p:nvPicPr>
                <p:cNvPr id="426" name="図 425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228" t="15325" r="8505" b="78482"/>
                <a:stretch/>
              </p:blipFill>
              <p:spPr>
                <a:xfrm>
                  <a:off x="5392182" y="3066636"/>
                  <a:ext cx="3114509" cy="424710"/>
                </a:xfrm>
                <a:prstGeom prst="rect">
                  <a:avLst/>
                </a:prstGeom>
              </p:spPr>
            </p:pic>
          </p:grpSp>
          <p:grpSp>
            <p:nvGrpSpPr>
              <p:cNvPr id="420" name="グループ化 419"/>
              <p:cNvGrpSpPr/>
              <p:nvPr/>
            </p:nvGrpSpPr>
            <p:grpSpPr>
              <a:xfrm>
                <a:off x="28105497" y="5018"/>
                <a:ext cx="4684254" cy="3950208"/>
                <a:chOff x="1890813" y="1003167"/>
                <a:chExt cx="9345388" cy="7925286"/>
              </a:xfrm>
            </p:grpSpPr>
            <p:pic>
              <p:nvPicPr>
                <p:cNvPr id="422" name="図 421"/>
                <p:cNvPicPr>
                  <a:picLocks noChangeAspect="1"/>
                </p:cNvPicPr>
                <p:nvPr/>
              </p:nvPicPr>
              <p:blipFill rotWithShape="1">
                <a:blip r:embed="rId3"/>
                <a:srcRect r="721"/>
                <a:stretch/>
              </p:blipFill>
              <p:spPr>
                <a:xfrm>
                  <a:off x="1890815" y="3073620"/>
                  <a:ext cx="9345386" cy="3784380"/>
                </a:xfrm>
                <a:prstGeom prst="rect">
                  <a:avLst/>
                </a:prstGeom>
              </p:spPr>
            </p:pic>
            <p:pic>
              <p:nvPicPr>
                <p:cNvPr id="423" name="図 422"/>
                <p:cNvPicPr>
                  <a:picLocks noChangeAspect="1"/>
                </p:cNvPicPr>
                <p:nvPr/>
              </p:nvPicPr>
              <p:blipFill rotWithShape="1">
                <a:blip r:embed="rId4"/>
                <a:srcRect r="821"/>
                <a:stretch/>
              </p:blipFill>
              <p:spPr>
                <a:xfrm>
                  <a:off x="1890817" y="1003167"/>
                  <a:ext cx="9345382" cy="2182517"/>
                </a:xfrm>
                <a:prstGeom prst="rect">
                  <a:avLst/>
                </a:prstGeom>
              </p:spPr>
            </p:pic>
            <p:pic>
              <p:nvPicPr>
                <p:cNvPr id="424" name="図 423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890813" y="6745936"/>
                  <a:ext cx="9345386" cy="2182517"/>
                </a:xfrm>
                <a:prstGeom prst="rect">
                  <a:avLst/>
                </a:prstGeom>
              </p:spPr>
            </p:pic>
          </p:grpSp>
          <p:pic>
            <p:nvPicPr>
              <p:cNvPr id="421" name="図 420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511542" y="4529198"/>
                <a:ext cx="1911431" cy="219183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360797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Faculty of Dentistry</dc:creator>
  <cp:lastModifiedBy>小西　充</cp:lastModifiedBy>
  <cp:revision>5</cp:revision>
  <cp:lastPrinted>2020-04-15T00:37:29Z</cp:lastPrinted>
  <dcterms:created xsi:type="dcterms:W3CDTF">2020-04-15T00:28:43Z</dcterms:created>
  <dcterms:modified xsi:type="dcterms:W3CDTF">2025-03-28T01:30:30Z</dcterms:modified>
</cp:coreProperties>
</file>